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086B5-C6BE-4100-8F9E-9670CEA1DD47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1ED6-B188-414B-8640-B354E6F5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8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367" y="2040203"/>
            <a:ext cx="6831673" cy="1736034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I’m Right You’re Wrong: Attitude Correctness Facilitates Intergroup Anger and Negative Perceptions of Opposing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4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research is to examine factors that contribute to  intergroup conflict.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503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8429"/>
            <a:ext cx="9601200" cy="80917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86971"/>
            <a:ext cx="9601200" cy="55009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certainty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clarity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correctness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correctness and conflict (Rios, </a:t>
            </a:r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DeMarree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Statzer</a:t>
            </a: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correctness and persuasion (Cheatham &amp; Tormala, 2015).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Intergroup conflict and emotions (Mackie &amp; Devos, 2000).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Intergroup conflict and perception (Fiske &amp; Cuddy, 2002)</a:t>
            </a:r>
          </a:p>
        </p:txBody>
      </p:sp>
    </p:spTree>
    <p:extLst>
      <p:ext uri="{BB962C8B-B14F-4D97-AF65-F5344CB8AC3E}">
        <p14:creationId xmlns:p14="http://schemas.microsoft.com/office/powerpoint/2010/main" val="9824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predict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attitude correctness will cause more intergroup anger and intentions to approach the outgroup.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Perceptions of lower outgroup competence.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And, perceptions of lower outgroup warmth. </a:t>
            </a:r>
          </a:p>
        </p:txBody>
      </p:sp>
    </p:spTree>
    <p:extLst>
      <p:ext uri="{BB962C8B-B14F-4D97-AF65-F5344CB8AC3E}">
        <p14:creationId xmlns:p14="http://schemas.microsoft.com/office/powerpoint/2010/main" val="149193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Variable: Attitude clarity and attitude correctness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will show participants an online-profile of an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out-group member.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Variable: The participants perception of the opposing person by describing their warmth and competence, their willingness to confront them, and their emotions. </a:t>
            </a:r>
          </a:p>
        </p:txBody>
      </p:sp>
    </p:spTree>
    <p:extLst>
      <p:ext uri="{BB962C8B-B14F-4D97-AF65-F5344CB8AC3E}">
        <p14:creationId xmlns:p14="http://schemas.microsoft.com/office/powerpoint/2010/main" val="256765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Results, What we learned, and Practical Importance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Expected Results: We expect high attitude correctness 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increase intergroup anger and intentions to approach the outgroup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View outgroups as low in competence and warmth.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will we learn: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will learn that attitude correctness is one of the factors that lead to intergroup conflict.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Practical Importance: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If we can understand what causes intergroup conflict then we can design interventions to reduce it. </a:t>
            </a:r>
          </a:p>
        </p:txBody>
      </p:sp>
    </p:spTree>
    <p:extLst>
      <p:ext uri="{BB962C8B-B14F-4D97-AF65-F5344CB8AC3E}">
        <p14:creationId xmlns:p14="http://schemas.microsoft.com/office/powerpoint/2010/main" val="15064199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299</TotalTime>
  <Words>251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Crop</vt:lpstr>
      <vt:lpstr>PowerPoint Presentation</vt:lpstr>
      <vt:lpstr>Purpose </vt:lpstr>
      <vt:lpstr>Background</vt:lpstr>
      <vt:lpstr>Hypotheses</vt:lpstr>
      <vt:lpstr>Method</vt:lpstr>
      <vt:lpstr>Expected Results, What we learned, and Practical Importance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Jada Elleby</dc:creator>
  <cp:lastModifiedBy>Jada Elleby</cp:lastModifiedBy>
  <cp:revision>19</cp:revision>
  <dcterms:created xsi:type="dcterms:W3CDTF">2017-06-15T14:58:03Z</dcterms:created>
  <dcterms:modified xsi:type="dcterms:W3CDTF">2017-06-21T20:11:29Z</dcterms:modified>
</cp:coreProperties>
</file>